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QpGOg7IbvmOXaXP5JA1Cq2T8v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4F"/>
    <a:srgbClr val="386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53357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6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a-G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/>
          <p:nvPr/>
        </p:nvSpPr>
        <p:spPr>
          <a:xfrm>
            <a:off x="145895" y="852607"/>
            <a:ext cx="2758299" cy="657580"/>
          </a:xfrm>
          <a:prstGeom prst="roundRect">
            <a:avLst>
              <a:gd name="adj" fmla="val 16667"/>
            </a:avLst>
          </a:prstGeom>
          <a:solidFill>
            <a:srgbClr val="FFFB4F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US" sz="9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ka-GE" sz="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სკოლის დირექტორი </a:t>
            </a:r>
            <a:endParaRPr lang="en-US" sz="9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endParaRPr sz="900" b="1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817285" y="1710343"/>
            <a:ext cx="1331267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დირექტორის მოადგილეები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0" name="Google Shape;100;p1"/>
          <p:cNvCxnSpPr/>
          <p:nvPr/>
        </p:nvCxnSpPr>
        <p:spPr>
          <a:xfrm flipV="1">
            <a:off x="906850" y="762488"/>
            <a:ext cx="10391576" cy="3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0" name="Google Shape;110;p1"/>
          <p:cNvCxnSpPr/>
          <p:nvPr/>
        </p:nvCxnSpPr>
        <p:spPr>
          <a:xfrm>
            <a:off x="1610321" y="1870072"/>
            <a:ext cx="25162" cy="4545228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" name="Google Shape;113;p1"/>
          <p:cNvCxnSpPr>
            <a:cxnSpLocks/>
          </p:cNvCxnSpPr>
          <p:nvPr/>
        </p:nvCxnSpPr>
        <p:spPr>
          <a:xfrm>
            <a:off x="3761295" y="2510870"/>
            <a:ext cx="4721121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p1"/>
          <p:cNvSpPr/>
          <p:nvPr/>
        </p:nvSpPr>
        <p:spPr>
          <a:xfrm>
            <a:off x="8951064" y="986981"/>
            <a:ext cx="2223393" cy="956951"/>
          </a:xfrm>
          <a:prstGeom prst="roundRect">
            <a:avLst>
              <a:gd name="adj" fmla="val 16667"/>
            </a:avLst>
          </a:prstGeom>
          <a:solidFill>
            <a:srgbClr val="FFFB4F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ჰასპის ლიდერი</a:t>
            </a:r>
            <a:endParaRPr lang="en-US" sz="9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Google Shape;85;p1"/>
          <p:cNvSpPr/>
          <p:nvPr/>
        </p:nvSpPr>
        <p:spPr>
          <a:xfrm>
            <a:off x="3509512" y="113827"/>
            <a:ext cx="5842244" cy="44335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გენერალური დირექტორი</a:t>
            </a:r>
            <a:r>
              <a:rPr lang="en-US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Google Shape;123;p1"/>
          <p:cNvSpPr/>
          <p:nvPr/>
        </p:nvSpPr>
        <p:spPr>
          <a:xfrm>
            <a:off x="10147393" y="2329965"/>
            <a:ext cx="1277894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კვების მარაგების მართვის სპეციალისტი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Google Shape;123;p1"/>
          <p:cNvSpPr/>
          <p:nvPr/>
        </p:nvSpPr>
        <p:spPr>
          <a:xfrm>
            <a:off x="8597245" y="2321374"/>
            <a:ext cx="1283465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მთავარი მზარეული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Google Shape;123;p1"/>
          <p:cNvSpPr/>
          <p:nvPr/>
        </p:nvSpPr>
        <p:spPr>
          <a:xfrm>
            <a:off x="10135523" y="3086818"/>
            <a:ext cx="1289764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ჭურჭლის მრეცხავი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Google Shape;123;p1"/>
          <p:cNvSpPr/>
          <p:nvPr/>
        </p:nvSpPr>
        <p:spPr>
          <a:xfrm>
            <a:off x="10135523" y="3843671"/>
            <a:ext cx="1289764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 smtClean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დასუფთავების სამსახურის თანამშრომელი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Google Shape;123;p1"/>
          <p:cNvSpPr/>
          <p:nvPr/>
        </p:nvSpPr>
        <p:spPr>
          <a:xfrm>
            <a:off x="8635154" y="3843671"/>
            <a:ext cx="1275659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კვების ბლოკში მომსახურე პერსონალი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Google Shape;123;p1"/>
          <p:cNvSpPr/>
          <p:nvPr/>
        </p:nvSpPr>
        <p:spPr>
          <a:xfrm>
            <a:off x="8597245" y="3086819"/>
            <a:ext cx="1283465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მზარეული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Google Shape;92;p1"/>
          <p:cNvSpPr/>
          <p:nvPr/>
        </p:nvSpPr>
        <p:spPr>
          <a:xfrm>
            <a:off x="4164374" y="5475957"/>
            <a:ext cx="1452072" cy="85204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საგანმანათლებლო  მიმართულებით იურისტი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92;p1"/>
          <p:cNvSpPr/>
          <p:nvPr/>
        </p:nvSpPr>
        <p:spPr>
          <a:xfrm>
            <a:off x="6813884" y="4769352"/>
            <a:ext cx="1454879" cy="865997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მებაღე</a:t>
            </a: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92;p1"/>
          <p:cNvSpPr/>
          <p:nvPr/>
        </p:nvSpPr>
        <p:spPr>
          <a:xfrm>
            <a:off x="4161567" y="4530197"/>
            <a:ext cx="1454879" cy="865997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a-GE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სოციალური მედიის მენეჯერი</a:t>
            </a: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92;p1"/>
          <p:cNvSpPr/>
          <p:nvPr/>
        </p:nvSpPr>
        <p:spPr>
          <a:xfrm>
            <a:off x="6813885" y="3658834"/>
            <a:ext cx="1454879" cy="865997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დარაჯი</a:t>
            </a: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92;p1"/>
          <p:cNvSpPr/>
          <p:nvPr/>
        </p:nvSpPr>
        <p:spPr>
          <a:xfrm>
            <a:off x="6812694" y="2644231"/>
            <a:ext cx="1454879" cy="865997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ტექნიკური უზრუნველყოფის სპეციალისტი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95;p1"/>
          <p:cNvSpPr/>
          <p:nvPr/>
        </p:nvSpPr>
        <p:spPr>
          <a:xfrm>
            <a:off x="1824765" y="2345007"/>
            <a:ext cx="1323788" cy="553319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პედაგოგიური საბჭო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95;p1"/>
          <p:cNvSpPr/>
          <p:nvPr/>
        </p:nvSpPr>
        <p:spPr>
          <a:xfrm>
            <a:off x="1817286" y="3041763"/>
            <a:ext cx="1331267" cy="552731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საგნობრივი დეპარტამენტები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95;p1"/>
          <p:cNvSpPr/>
          <p:nvPr/>
        </p:nvSpPr>
        <p:spPr>
          <a:xfrm>
            <a:off x="1818632" y="3773664"/>
            <a:ext cx="1329921" cy="51604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smtClean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ტუტორ</a:t>
            </a:r>
            <a:r>
              <a:rPr lang="ka-GE" sz="900" b="1" smtClean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95;p1"/>
          <p:cNvSpPr/>
          <p:nvPr/>
        </p:nvSpPr>
        <p:spPr>
          <a:xfrm>
            <a:off x="1818632" y="4492987"/>
            <a:ext cx="1329920" cy="552731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კლუბის ხელმძღვანელები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95;p1"/>
          <p:cNvSpPr/>
          <p:nvPr/>
        </p:nvSpPr>
        <p:spPr>
          <a:xfrm>
            <a:off x="1818632" y="5243895"/>
            <a:ext cx="1329920" cy="552731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მასწავლებლები</a:t>
            </a: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95;p1"/>
          <p:cNvSpPr/>
          <p:nvPr/>
        </p:nvSpPr>
        <p:spPr>
          <a:xfrm>
            <a:off x="1824717" y="5999909"/>
            <a:ext cx="1323835" cy="552731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მოსწავლეთა თვითმმართველობა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95;p1"/>
          <p:cNvSpPr/>
          <p:nvPr/>
        </p:nvSpPr>
        <p:spPr>
          <a:xfrm>
            <a:off x="133796" y="1691183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ადმინისტრაციული მენეჯერი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95;p1"/>
          <p:cNvSpPr/>
          <p:nvPr/>
        </p:nvSpPr>
        <p:spPr>
          <a:xfrm>
            <a:off x="170460" y="2373114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ორგანიზატორი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95;p1"/>
          <p:cNvSpPr/>
          <p:nvPr/>
        </p:nvSpPr>
        <p:spPr>
          <a:xfrm>
            <a:off x="170460" y="3075820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IT</a:t>
            </a:r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 მენეჯერი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95;p1"/>
          <p:cNvSpPr/>
          <p:nvPr/>
        </p:nvSpPr>
        <p:spPr>
          <a:xfrm>
            <a:off x="161094" y="4519236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ფსიქოლოგი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95;p1"/>
          <p:cNvSpPr/>
          <p:nvPr/>
        </p:nvSpPr>
        <p:spPr>
          <a:xfrm>
            <a:off x="161094" y="3783322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ბიბლიოთეკარი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95;p1"/>
          <p:cNvSpPr/>
          <p:nvPr/>
        </p:nvSpPr>
        <p:spPr>
          <a:xfrm>
            <a:off x="161832" y="5263995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ლოგოპედი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95;p1"/>
          <p:cNvSpPr/>
          <p:nvPr/>
        </p:nvSpPr>
        <p:spPr>
          <a:xfrm>
            <a:off x="170460" y="5999909"/>
            <a:ext cx="1202768" cy="51253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ექიმი/ექთანი</a:t>
            </a:r>
            <a:endParaRPr lang="en-US" sz="9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2" name="Google Shape;110;p1"/>
          <p:cNvCxnSpPr>
            <a:cxnSpLocks/>
          </p:cNvCxnSpPr>
          <p:nvPr/>
        </p:nvCxnSpPr>
        <p:spPr>
          <a:xfrm>
            <a:off x="10020693" y="2510870"/>
            <a:ext cx="0" cy="2640552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" name="Google Shape;110;p1"/>
          <p:cNvCxnSpPr/>
          <p:nvPr/>
        </p:nvCxnSpPr>
        <p:spPr>
          <a:xfrm>
            <a:off x="6260521" y="2597511"/>
            <a:ext cx="0" cy="3629978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123;p1"/>
          <p:cNvSpPr/>
          <p:nvPr/>
        </p:nvSpPr>
        <p:spPr>
          <a:xfrm>
            <a:off x="3545602" y="997281"/>
            <a:ext cx="1027517" cy="957025"/>
          </a:xfrm>
          <a:prstGeom prst="roundRect">
            <a:avLst>
              <a:gd name="adj" fmla="val 16667"/>
            </a:avLst>
          </a:prstGeom>
          <a:solidFill>
            <a:srgbClr val="FFFB4F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ფინანსური სამსახური </a:t>
            </a:r>
            <a:endParaRPr sz="900" b="1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786" y="5357375"/>
            <a:ext cx="1277894" cy="126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Google Shape;123;p1"/>
          <p:cNvSpPr/>
          <p:nvPr/>
        </p:nvSpPr>
        <p:spPr>
          <a:xfrm>
            <a:off x="4757875" y="978876"/>
            <a:ext cx="1027517" cy="957025"/>
          </a:xfrm>
          <a:prstGeom prst="roundRect">
            <a:avLst>
              <a:gd name="adj" fmla="val 16667"/>
            </a:avLst>
          </a:prstGeom>
          <a:solidFill>
            <a:srgbClr val="FFFB4F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დაცვის სამსახური </a:t>
            </a:r>
            <a:endParaRPr sz="900" b="1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123;p1"/>
          <p:cNvSpPr/>
          <p:nvPr/>
        </p:nvSpPr>
        <p:spPr>
          <a:xfrm>
            <a:off x="5970148" y="990423"/>
            <a:ext cx="1185250" cy="957025"/>
          </a:xfrm>
          <a:prstGeom prst="roundRect">
            <a:avLst>
              <a:gd name="adj" fmla="val 16667"/>
            </a:avLst>
          </a:prstGeom>
          <a:solidFill>
            <a:srgbClr val="FFFB4F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შრომის უსაფრთხოების სამსახური</a:t>
            </a:r>
            <a:endParaRPr sz="900" b="1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92;p1"/>
          <p:cNvSpPr/>
          <p:nvPr/>
        </p:nvSpPr>
        <p:spPr>
          <a:xfrm>
            <a:off x="4176297" y="3558089"/>
            <a:ext cx="1454879" cy="865997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უცხო</a:t>
            </a:r>
            <a:r>
              <a:rPr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ენების</a:t>
            </a:r>
            <a:r>
              <a:rPr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სასწავლო</a:t>
            </a:r>
            <a:r>
              <a:rPr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პროგრამებისა</a:t>
            </a:r>
            <a:r>
              <a:rPr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და</a:t>
            </a:r>
            <a:r>
              <a:rPr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კურიკულუმების</a:t>
            </a:r>
            <a:r>
              <a:rPr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b="1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მენეჯერი</a:t>
            </a: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123;p1">
            <a:extLst>
              <a:ext uri="{FF2B5EF4-FFF2-40B4-BE49-F238E27FC236}">
                <a16:creationId xmlns:a16="http://schemas.microsoft.com/office/drawing/2014/main" id="{D4F867D0-897B-47C8-B003-A1B1CA82EA2E}"/>
              </a:ext>
            </a:extLst>
          </p:cNvPr>
          <p:cNvSpPr/>
          <p:nvPr/>
        </p:nvSpPr>
        <p:spPr>
          <a:xfrm>
            <a:off x="10135523" y="4600523"/>
            <a:ext cx="1289764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მოლარე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Google Shape;123;p1">
            <a:extLst>
              <a:ext uri="{FF2B5EF4-FFF2-40B4-BE49-F238E27FC236}">
                <a16:creationId xmlns:a16="http://schemas.microsoft.com/office/drawing/2014/main" id="{1B4C44F9-85E6-4883-9D30-1FB012A02C7A}"/>
              </a:ext>
            </a:extLst>
          </p:cNvPr>
          <p:cNvSpPr/>
          <p:nvPr/>
        </p:nvSpPr>
        <p:spPr>
          <a:xfrm>
            <a:off x="8635154" y="4600523"/>
            <a:ext cx="1275659" cy="64571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მცხობელი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Google Shape;92;p1"/>
          <p:cNvSpPr/>
          <p:nvPr/>
        </p:nvSpPr>
        <p:spPr>
          <a:xfrm>
            <a:off x="4181511" y="2591394"/>
            <a:ext cx="1454879" cy="865997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a-GE" sz="9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ფინანსურ და იურიდიულ საკითხებზე მშობლებთან კომუნიკაციის მენეჯერი</a:t>
            </a:r>
            <a:endParaRPr sz="9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123;p1"/>
          <p:cNvSpPr/>
          <p:nvPr/>
        </p:nvSpPr>
        <p:spPr>
          <a:xfrm>
            <a:off x="7250909" y="981634"/>
            <a:ext cx="1346335" cy="957025"/>
          </a:xfrm>
          <a:prstGeom prst="roundRect">
            <a:avLst>
              <a:gd name="adj" fmla="val 16667"/>
            </a:avLst>
          </a:prstGeom>
          <a:solidFill>
            <a:srgbClr val="FFFB4F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a-GE" sz="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საგანმანათლებლო  მიმართულებით იურისტი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1F4A8F-0D9E-459F-99F3-AF54FD88D2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6855" y="5373122"/>
            <a:ext cx="1308432" cy="13084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4774</TotalTime>
  <Words>80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COMP</cp:lastModifiedBy>
  <cp:revision>55</cp:revision>
  <cp:lastPrinted>2023-02-23T09:23:22Z</cp:lastPrinted>
  <dcterms:created xsi:type="dcterms:W3CDTF">2021-07-12T12:05:40Z</dcterms:created>
  <dcterms:modified xsi:type="dcterms:W3CDTF">2024-10-30T11:09:27Z</dcterms:modified>
</cp:coreProperties>
</file>